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6"/>
  </p:normalViewPr>
  <p:slideViewPr>
    <p:cSldViewPr snapToGrid="0" snapToObjects="1">
      <p:cViewPr varScale="1">
        <p:scale>
          <a:sx n="134" d="100"/>
          <a:sy n="134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78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4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8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57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249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83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74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56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2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8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0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선호도별 여행 추천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20123496</a:t>
            </a:r>
            <a:r>
              <a:rPr kumimoji="1" lang="ko-KR" altLang="en-US" dirty="0" smtClean="0"/>
              <a:t> 김현태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5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자신이 원하는 경로를 추천해준다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단순히 거리순이 아닌 사용자의 선호도를 조사하여 경로를 자동으로 추천해준다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예를 들어서 산책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먹거리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역사 등등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해당 장소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node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는 시간이 지날 수록 정보가 쌓인다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거리는 단순히 직선을 고려한다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5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-304801"/>
            <a:ext cx="10972800" cy="74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3" y="1360487"/>
            <a:ext cx="7195787" cy="5124652"/>
          </a:xfr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" y="76200"/>
            <a:ext cx="41373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46</Words>
  <Application>Microsoft Macintosh PowerPoint</Application>
  <PresentationFormat>와이드스크린</PresentationFormat>
  <Paragraphs>10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Mangal</vt:lpstr>
      <vt:lpstr>Arial</vt:lpstr>
      <vt:lpstr>Office 테마</vt:lpstr>
      <vt:lpstr>선호도별 여행 추천</vt:lpstr>
      <vt:lpstr>자신이 원하는 경로를 추천해준다.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선호도별 여행 추천</dc:title>
  <dc:creator>김현태</dc:creator>
  <cp:lastModifiedBy>김현태</cp:lastModifiedBy>
  <cp:revision>3</cp:revision>
  <dcterms:created xsi:type="dcterms:W3CDTF">2018-09-10T02:38:26Z</dcterms:created>
  <dcterms:modified xsi:type="dcterms:W3CDTF">2018-09-10T03:04:19Z</dcterms:modified>
</cp:coreProperties>
</file>